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大家好，接下來我會用故事七步驟來來講述一個關於我的故事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fc8e05aff4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2fc8e05aff4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結局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最終，我</a:t>
            </a:r>
            <a:r>
              <a:rPr lang="zh-TW"/>
              <a:t>的努力和堅持得到了全校師生的認可，並且拿到了全年級第一的成績。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fc8e05aff4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fc8e05aff4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目標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我是一位見習魔法師，夢想是舉世聞名的魔法師，為了實現這個目標，我前往一所著名的魔法大學就讀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fc8e05aff4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2fc8e05aff4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zh-TW" sz="1300">
                <a:solidFill>
                  <a:schemeClr val="dk1"/>
                </a:solidFill>
              </a:rPr>
              <a:t>阻礙</a:t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就讀期間，讓我最煩惱的就是魔藥課，他是我最不拿手的科目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fc8e05aff4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2fc8e05aff4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zh-TW" sz="1300">
                <a:solidFill>
                  <a:schemeClr val="dk1"/>
                </a:solidFill>
              </a:rPr>
              <a:t>阻礙</a:t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1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我常常因為製作魔藥時引發爆炸，被老師扣分懲罰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fc8e05aff4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2fc8e05aff4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努力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為了拿到好成績，我每天都在練習調配魔藥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2fc8e05aff4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2fc8e05aff4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結果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經過一段時間的努力，我的魔藥學成績逐漸提高。甚至得到了教授的讚賞。讓我有信心面對接下來了期末考試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fc8e05aff4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2fc8e05aff4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意外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然而在期末考試時，我不小心引發了一場爆炸，導致教室被我弄得一團亂。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fc8e05aff4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2fc8e05aff4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意外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這個意外讓我非常焦慮，開始擔心自己的期末成績不理想。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fc8e05aff4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2fc8e05aff4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轉彎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然而，我的魔藥學成績拿到了全年級最高分。因為我意外製作出了效果更好的藥水。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-2636392" y="78152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hw1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-26364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自我介紹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結局</a:t>
            </a:r>
            <a:endParaRPr/>
          </a:p>
        </p:txBody>
      </p:sp>
      <p:sp>
        <p:nvSpPr>
          <p:cNvPr id="117" name="Google Shape;117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8" name="Google Shape;11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950" y="1017725"/>
            <a:ext cx="4125775" cy="412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目標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1075" y="1111837"/>
            <a:ext cx="4031675" cy="403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阻礙</a:t>
            </a:r>
            <a:endParaRPr/>
          </a:p>
        </p:txBody>
      </p:sp>
      <p:sp>
        <p:nvSpPr>
          <p:cNvPr id="68" name="Google Shape;68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9" name="Google Shape;6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7050" y="1017713"/>
            <a:ext cx="3925376" cy="3925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阻礙</a:t>
            </a:r>
            <a:endParaRPr/>
          </a:p>
        </p:txBody>
      </p:sp>
      <p:sp>
        <p:nvSpPr>
          <p:cNvPr id="75" name="Google Shape;75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6" name="Google Shape;7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7025" y="1017725"/>
            <a:ext cx="4125775" cy="412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努力</a:t>
            </a:r>
            <a:endParaRPr/>
          </a:p>
        </p:txBody>
      </p:sp>
      <p:sp>
        <p:nvSpPr>
          <p:cNvPr id="82" name="Google Shape;82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3" name="Google Shape;8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9300" y="1017725"/>
            <a:ext cx="4125775" cy="412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結果</a:t>
            </a:r>
            <a:endParaRPr/>
          </a:p>
        </p:txBody>
      </p:sp>
      <p:sp>
        <p:nvSpPr>
          <p:cNvPr id="89" name="Google Shape;89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0" name="Google Shape;9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3625" y="1017725"/>
            <a:ext cx="4125775" cy="412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意外</a:t>
            </a:r>
            <a:endParaRPr/>
          </a:p>
        </p:txBody>
      </p:sp>
      <p:sp>
        <p:nvSpPr>
          <p:cNvPr id="96" name="Google Shape;96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7" name="Google Shape;97;p19"/>
          <p:cNvPicPr preferRelativeResize="0"/>
          <p:nvPr/>
        </p:nvPicPr>
        <p:blipFill rotWithShape="1">
          <a:blip r:embed="rId3">
            <a:alphaModFix/>
          </a:blip>
          <a:srcRect b="4031" l="0" r="0" t="2858"/>
          <a:stretch/>
        </p:blipFill>
        <p:spPr>
          <a:xfrm>
            <a:off x="435575" y="1152475"/>
            <a:ext cx="4286692" cy="399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意外</a:t>
            </a:r>
            <a:endParaRPr/>
          </a:p>
        </p:txBody>
      </p:sp>
      <p:sp>
        <p:nvSpPr>
          <p:cNvPr id="103" name="Google Shape;103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4" name="Google Shape;10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6175" y="1017725"/>
            <a:ext cx="4125775" cy="412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轉彎</a:t>
            </a:r>
            <a:endParaRPr/>
          </a:p>
        </p:txBody>
      </p:sp>
      <p:sp>
        <p:nvSpPr>
          <p:cNvPr id="110" name="Google Shape;110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1" name="Google Shape;11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6325" y="1017725"/>
            <a:ext cx="4125775" cy="412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